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4"/>
    <p:restoredTop sz="94646"/>
  </p:normalViewPr>
  <p:slideViewPr>
    <p:cSldViewPr snapToGrid="0">
      <p:cViewPr>
        <p:scale>
          <a:sx n="73" d="100"/>
          <a:sy n="73" d="100"/>
        </p:scale>
        <p:origin x="3184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CECAA-8D87-8342-9998-D525E48F8758}" type="datetimeFigureOut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ED7A-053B-B449-A208-83A405C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563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CECAA-8D87-8342-9998-D525E48F8758}" type="datetimeFigureOut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ED7A-053B-B449-A208-83A405C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684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CECAA-8D87-8342-9998-D525E48F8758}" type="datetimeFigureOut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ED7A-053B-B449-A208-83A405C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8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CECAA-8D87-8342-9998-D525E48F8758}" type="datetimeFigureOut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ED7A-053B-B449-A208-83A405C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171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CECAA-8D87-8342-9998-D525E48F8758}" type="datetimeFigureOut">
              <a:rPr lang="en-US" smtClean="0"/>
              <a:t>9/2/25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ED7A-053B-B449-A208-83A405C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767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CECAA-8D87-8342-9998-D525E48F8758}" type="datetimeFigureOut">
              <a:rPr lang="en-US" smtClean="0"/>
              <a:t>9/2/25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ED7A-053B-B449-A208-83A405C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410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CECAA-8D87-8342-9998-D525E48F8758}" type="datetimeFigureOut">
              <a:rPr lang="en-US" smtClean="0"/>
              <a:t>9/2/25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ED7A-053B-B449-A208-83A405C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514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CECAA-8D87-8342-9998-D525E48F8758}" type="datetimeFigureOut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ED7A-053B-B449-A208-83A405C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349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CECAA-8D87-8342-9998-D525E48F8758}" type="datetimeFigureOut">
              <a:rPr lang="en-US" smtClean="0"/>
              <a:t>9/2/25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ED7A-053B-B449-A208-83A405C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765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CECAA-8D87-8342-9998-D525E48F8758}" type="datetimeFigureOut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ED7A-053B-B449-A208-83A405C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082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CECAA-8D87-8342-9998-D525E48F8758}" type="datetimeFigureOut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0ED7A-053B-B449-A208-83A405C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4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01CECAA-8D87-8342-9998-D525E48F8758}" type="datetimeFigureOut">
              <a:rPr lang="en-US" smtClean="0"/>
              <a:t>9/2/25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40ED7A-053B-B449-A208-83A405C2F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298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097DC5-D446-7A39-482B-E049CADFA2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47" y="2209490"/>
            <a:ext cx="5829300" cy="523220"/>
          </a:xfrm>
        </p:spPr>
        <p:txBody>
          <a:bodyPr>
            <a:no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Administrations of Medicines Form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D0609D6E-08A6-16BA-8B8E-B85D5E4A14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7CC21673-717A-98A9-BEC3-E6FEA3BE5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7598" y="732361"/>
            <a:ext cx="1462799" cy="150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A3AF8073-5A83-CC36-E35B-1155700917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0957" y="209141"/>
            <a:ext cx="465608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Hawthorn Primary School</a:t>
            </a:r>
            <a:endParaRPr kumimoji="0" lang="en-US" altLang="en-US" sz="4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B12E37-9DF2-C827-3798-A2244497BED3}"/>
              </a:ext>
            </a:extLst>
          </p:cNvPr>
          <p:cNvSpPr txBox="1"/>
          <p:nvPr/>
        </p:nvSpPr>
        <p:spPr>
          <a:xfrm>
            <a:off x="211016" y="2974998"/>
            <a:ext cx="643596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/>
              <a:t> Only prescribed medicines may be given in school.  Medicines bought over the counter </a:t>
            </a:r>
            <a:r>
              <a:rPr lang="en-GB" i="1" dirty="0" err="1"/>
              <a:t>eg.</a:t>
            </a:r>
            <a:r>
              <a:rPr lang="en-GB" i="1" dirty="0"/>
              <a:t> Calpol or cough medicine cannot be given.</a:t>
            </a:r>
          </a:p>
          <a:p>
            <a:pPr algn="ctr"/>
            <a:r>
              <a:rPr lang="en-GB" i="1" dirty="0"/>
              <a:t> </a:t>
            </a:r>
          </a:p>
          <a:p>
            <a:pPr lvl="0" algn="ctr"/>
            <a:r>
              <a:rPr lang="en-GB" i="1" dirty="0"/>
              <a:t>Medicine should be delivered and collected by a parent or other responsible adult to the school office.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Childs name…………………………………………………………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Name of medicine……………………………...…..(on container)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Dose of medicine………………	Time given……………...............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Signed Parent/Carer……………………………………………..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Name Parent/Carer ……………………………………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Date……………………………………………..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4804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88</Words>
  <Application>Microsoft Macintosh PowerPoint</Application>
  <PresentationFormat>A4 Paper (210x297 mm)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Administrations of Medicines Form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 Davies (Hawthorn Primary School)</dc:creator>
  <cp:lastModifiedBy>G Davies (Hawthorn Primary School)</cp:lastModifiedBy>
  <cp:revision>1</cp:revision>
  <dcterms:created xsi:type="dcterms:W3CDTF">2025-09-02T12:38:44Z</dcterms:created>
  <dcterms:modified xsi:type="dcterms:W3CDTF">2025-09-02T12:48:36Z</dcterms:modified>
</cp:coreProperties>
</file>